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69F0CA-3538-4380-ADB8-9C6914CC0D92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409E5F64-7899-466C-9291-0CFAB273373A}">
      <dgm:prSet phldrT="[Text]"/>
      <dgm:spPr/>
      <dgm:t>
        <a:bodyPr/>
        <a:lstStyle/>
        <a:p>
          <a:r>
            <a:rPr lang="en-AU" dirty="0" smtClean="0"/>
            <a:t>Asia-Pacific</a:t>
          </a:r>
          <a:endParaRPr lang="en-AU" dirty="0"/>
        </a:p>
      </dgm:t>
    </dgm:pt>
    <dgm:pt modelId="{A00C2B69-163F-4654-B961-54F12A78C794}" type="parTrans" cxnId="{BBE15236-D2FC-4FE4-A319-B30FF8A0A45B}">
      <dgm:prSet/>
      <dgm:spPr/>
      <dgm:t>
        <a:bodyPr/>
        <a:lstStyle/>
        <a:p>
          <a:endParaRPr lang="en-AU"/>
        </a:p>
      </dgm:t>
    </dgm:pt>
    <dgm:pt modelId="{48AD65B1-928E-4197-9A4D-8A52AB1FE5E9}" type="sibTrans" cxnId="{BBE15236-D2FC-4FE4-A319-B30FF8A0A45B}">
      <dgm:prSet/>
      <dgm:spPr/>
      <dgm:t>
        <a:bodyPr/>
        <a:lstStyle/>
        <a:p>
          <a:endParaRPr lang="en-AU"/>
        </a:p>
      </dgm:t>
    </dgm:pt>
    <dgm:pt modelId="{12E1536F-EBA8-410E-8992-661A722E9254}">
      <dgm:prSet phldrT="[Text]"/>
      <dgm:spPr/>
      <dgm:t>
        <a:bodyPr/>
        <a:lstStyle/>
        <a:p>
          <a:r>
            <a:rPr lang="en-AU" dirty="0" smtClean="0"/>
            <a:t>Update usage (users)</a:t>
          </a:r>
          <a:endParaRPr lang="en-AU" dirty="0"/>
        </a:p>
      </dgm:t>
    </dgm:pt>
    <dgm:pt modelId="{E5EFF36C-FEE4-4321-AEC7-28B3B6633328}" type="parTrans" cxnId="{5786FD5A-36A1-4D33-B26B-C0FA5E021830}">
      <dgm:prSet/>
      <dgm:spPr/>
      <dgm:t>
        <a:bodyPr/>
        <a:lstStyle/>
        <a:p>
          <a:endParaRPr lang="en-AU"/>
        </a:p>
      </dgm:t>
    </dgm:pt>
    <dgm:pt modelId="{56953D30-8E6C-4BBB-AC23-D238D6BBA4BA}" type="sibTrans" cxnId="{5786FD5A-36A1-4D33-B26B-C0FA5E021830}">
      <dgm:prSet/>
      <dgm:spPr/>
      <dgm:t>
        <a:bodyPr/>
        <a:lstStyle/>
        <a:p>
          <a:endParaRPr lang="en-AU"/>
        </a:p>
      </dgm:t>
    </dgm:pt>
    <dgm:pt modelId="{42A8DC11-AA01-45DF-AAD6-121D50E319B7}">
      <dgm:prSet phldrT="[Text]"/>
      <dgm:spPr/>
      <dgm:t>
        <a:bodyPr/>
        <a:lstStyle/>
        <a:p>
          <a:r>
            <a:rPr lang="en-AU" dirty="0" smtClean="0"/>
            <a:t>Europe</a:t>
          </a:r>
          <a:endParaRPr lang="en-AU" dirty="0"/>
        </a:p>
      </dgm:t>
    </dgm:pt>
    <dgm:pt modelId="{48714ACE-2834-4458-8979-1DEDA7FE303B}" type="parTrans" cxnId="{84345F49-C7E9-4109-A214-9E3A05110AE4}">
      <dgm:prSet/>
      <dgm:spPr/>
      <dgm:t>
        <a:bodyPr/>
        <a:lstStyle/>
        <a:p>
          <a:endParaRPr lang="en-AU"/>
        </a:p>
      </dgm:t>
    </dgm:pt>
    <dgm:pt modelId="{339A0C5D-2A96-46AA-A561-9DE75876FC0D}" type="sibTrans" cxnId="{84345F49-C7E9-4109-A214-9E3A05110AE4}">
      <dgm:prSet/>
      <dgm:spPr/>
      <dgm:t>
        <a:bodyPr/>
        <a:lstStyle/>
        <a:p>
          <a:endParaRPr lang="en-AU"/>
        </a:p>
      </dgm:t>
    </dgm:pt>
    <dgm:pt modelId="{13CD3623-C539-4F2A-910D-AD9592878731}">
      <dgm:prSet phldrT="[Text]"/>
      <dgm:spPr/>
      <dgm:t>
        <a:bodyPr/>
        <a:lstStyle/>
        <a:p>
          <a:r>
            <a:rPr lang="en-AU" dirty="0" smtClean="0"/>
            <a:t>Update usage (users)</a:t>
          </a:r>
          <a:endParaRPr lang="en-AU" dirty="0"/>
        </a:p>
      </dgm:t>
    </dgm:pt>
    <dgm:pt modelId="{7454CBC9-B7D1-475F-8F11-A35DBB558FCE}" type="parTrans" cxnId="{7FFE8B2A-4B36-40DA-BCAE-92D63341D88C}">
      <dgm:prSet/>
      <dgm:spPr/>
      <dgm:t>
        <a:bodyPr/>
        <a:lstStyle/>
        <a:p>
          <a:endParaRPr lang="en-AU"/>
        </a:p>
      </dgm:t>
    </dgm:pt>
    <dgm:pt modelId="{D1880CAE-435E-4E72-88DF-BA071F08B93E}" type="sibTrans" cxnId="{7FFE8B2A-4B36-40DA-BCAE-92D63341D88C}">
      <dgm:prSet/>
      <dgm:spPr/>
      <dgm:t>
        <a:bodyPr/>
        <a:lstStyle/>
        <a:p>
          <a:endParaRPr lang="en-AU"/>
        </a:p>
      </dgm:t>
    </dgm:pt>
    <dgm:pt modelId="{47DA2A56-9166-4FD7-AE51-E6D34B27A606}">
      <dgm:prSet phldrT="[Text]"/>
      <dgm:spPr/>
      <dgm:t>
        <a:bodyPr/>
        <a:lstStyle/>
        <a:p>
          <a:r>
            <a:rPr lang="en-AU" smtClean="0"/>
            <a:t>North America</a:t>
          </a:r>
          <a:endParaRPr lang="en-AU" dirty="0"/>
        </a:p>
      </dgm:t>
    </dgm:pt>
    <dgm:pt modelId="{AC6523A2-3D8A-4D5A-8743-9CC91EA6EA97}" type="parTrans" cxnId="{DC3FB265-906B-4A0D-B97C-8CD76CB2F563}">
      <dgm:prSet/>
      <dgm:spPr/>
      <dgm:t>
        <a:bodyPr/>
        <a:lstStyle/>
        <a:p>
          <a:endParaRPr lang="en-AU"/>
        </a:p>
      </dgm:t>
    </dgm:pt>
    <dgm:pt modelId="{BDE290A7-4D5B-424D-8355-252C13042623}" type="sibTrans" cxnId="{DC3FB265-906B-4A0D-B97C-8CD76CB2F563}">
      <dgm:prSet/>
      <dgm:spPr/>
      <dgm:t>
        <a:bodyPr/>
        <a:lstStyle/>
        <a:p>
          <a:endParaRPr lang="en-AU"/>
        </a:p>
      </dgm:t>
    </dgm:pt>
    <dgm:pt modelId="{957F8B0F-C410-462F-A75C-A37D4687D878}">
      <dgm:prSet phldrT="[Text]"/>
      <dgm:spPr/>
      <dgm:t>
        <a:bodyPr/>
        <a:lstStyle/>
        <a:p>
          <a:r>
            <a:rPr lang="en-AU" dirty="0" smtClean="0"/>
            <a:t>Update usage (users)</a:t>
          </a:r>
          <a:endParaRPr lang="en-AU" dirty="0"/>
        </a:p>
      </dgm:t>
    </dgm:pt>
    <dgm:pt modelId="{ABE29285-5876-459F-90E2-3B849A71101E}" type="parTrans" cxnId="{08AD40C6-9239-415D-99C6-C5912E2C9412}">
      <dgm:prSet/>
      <dgm:spPr/>
      <dgm:t>
        <a:bodyPr/>
        <a:lstStyle/>
        <a:p>
          <a:endParaRPr lang="en-AU"/>
        </a:p>
      </dgm:t>
    </dgm:pt>
    <dgm:pt modelId="{94A0C5A7-8BD9-4016-832D-A60E89CFAF9E}" type="sibTrans" cxnId="{08AD40C6-9239-415D-99C6-C5912E2C9412}">
      <dgm:prSet/>
      <dgm:spPr/>
      <dgm:t>
        <a:bodyPr/>
        <a:lstStyle/>
        <a:p>
          <a:endParaRPr lang="en-AU"/>
        </a:p>
      </dgm:t>
    </dgm:pt>
    <dgm:pt modelId="{30D21410-697F-4DBE-B687-C65F386C3FD4}">
      <dgm:prSet phldrT="[Text]"/>
      <dgm:spPr/>
      <dgm:t>
        <a:bodyPr/>
        <a:lstStyle/>
        <a:p>
          <a:r>
            <a:rPr lang="en-AU" dirty="0" smtClean="0"/>
            <a:t>Update data sources (providers)</a:t>
          </a:r>
          <a:endParaRPr lang="en-AU" dirty="0"/>
        </a:p>
      </dgm:t>
    </dgm:pt>
    <dgm:pt modelId="{125CF63C-5DBB-4226-BE78-B41CB659F9D1}" type="parTrans" cxnId="{0897E528-F807-47A2-A4CA-8818A700BB8E}">
      <dgm:prSet/>
      <dgm:spPr/>
      <dgm:t>
        <a:bodyPr/>
        <a:lstStyle/>
        <a:p>
          <a:endParaRPr lang="en-AU"/>
        </a:p>
      </dgm:t>
    </dgm:pt>
    <dgm:pt modelId="{276FDF6E-4EF6-41F4-8EFB-0F30F8121A08}" type="sibTrans" cxnId="{0897E528-F807-47A2-A4CA-8818A700BB8E}">
      <dgm:prSet/>
      <dgm:spPr/>
      <dgm:t>
        <a:bodyPr/>
        <a:lstStyle/>
        <a:p>
          <a:endParaRPr lang="en-AU"/>
        </a:p>
      </dgm:t>
    </dgm:pt>
    <dgm:pt modelId="{0F21E908-4468-4EA7-A056-A5156B82EEF3}">
      <dgm:prSet phldrT="[Text]"/>
      <dgm:spPr/>
      <dgm:t>
        <a:bodyPr/>
        <a:lstStyle/>
        <a:p>
          <a:r>
            <a:rPr lang="en-AU" dirty="0" smtClean="0"/>
            <a:t>Update data sources (providers)</a:t>
          </a:r>
          <a:endParaRPr lang="en-AU" dirty="0"/>
        </a:p>
      </dgm:t>
    </dgm:pt>
    <dgm:pt modelId="{1DA7582C-7460-4A54-9FFF-700D3F650CA6}" type="parTrans" cxnId="{317A7DFC-9043-4F67-A632-B948EBDBBB91}">
      <dgm:prSet/>
      <dgm:spPr/>
      <dgm:t>
        <a:bodyPr/>
        <a:lstStyle/>
        <a:p>
          <a:endParaRPr lang="en-AU"/>
        </a:p>
      </dgm:t>
    </dgm:pt>
    <dgm:pt modelId="{CCA227E2-4D7C-40E8-BA1B-CA5BBB9D611C}" type="sibTrans" cxnId="{317A7DFC-9043-4F67-A632-B948EBDBBB91}">
      <dgm:prSet/>
      <dgm:spPr/>
      <dgm:t>
        <a:bodyPr/>
        <a:lstStyle/>
        <a:p>
          <a:endParaRPr lang="en-AU"/>
        </a:p>
      </dgm:t>
    </dgm:pt>
    <dgm:pt modelId="{46C40052-2F74-4A3A-B0C5-76053E7D685E}">
      <dgm:prSet phldrT="[Text]"/>
      <dgm:spPr/>
      <dgm:t>
        <a:bodyPr/>
        <a:lstStyle/>
        <a:p>
          <a:r>
            <a:rPr lang="en-AU" smtClean="0"/>
            <a:t>Update </a:t>
          </a:r>
          <a:r>
            <a:rPr lang="en-AU" dirty="0" smtClean="0"/>
            <a:t>data sources (providers)</a:t>
          </a:r>
          <a:endParaRPr lang="en-AU" dirty="0"/>
        </a:p>
      </dgm:t>
    </dgm:pt>
    <dgm:pt modelId="{F7DE3AAF-D262-4D60-86B0-C3B5216292BB}" type="parTrans" cxnId="{24780591-0A08-4721-9C94-E7F3F0AAA753}">
      <dgm:prSet/>
      <dgm:spPr/>
      <dgm:t>
        <a:bodyPr/>
        <a:lstStyle/>
        <a:p>
          <a:endParaRPr lang="en-AU"/>
        </a:p>
      </dgm:t>
    </dgm:pt>
    <dgm:pt modelId="{2EBB2C57-E3C0-4616-B0A6-4DCBC15D559B}" type="sibTrans" cxnId="{24780591-0A08-4721-9C94-E7F3F0AAA753}">
      <dgm:prSet/>
      <dgm:spPr/>
      <dgm:t>
        <a:bodyPr/>
        <a:lstStyle/>
        <a:p>
          <a:endParaRPr lang="en-AU"/>
        </a:p>
      </dgm:t>
    </dgm:pt>
    <dgm:pt modelId="{B80DF028-D638-463F-ACC7-CA135EFCF721}" type="pres">
      <dgm:prSet presAssocID="{9069F0CA-3538-4380-ADB8-9C6914CC0D9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834E01B9-8650-42AA-93BA-A3A3CC7C11A0}" type="pres">
      <dgm:prSet presAssocID="{409E5F64-7899-466C-9291-0CFAB273373A}" presName="vertFlow" presStyleCnt="0"/>
      <dgm:spPr/>
    </dgm:pt>
    <dgm:pt modelId="{ED6E02C9-642D-4D63-976B-F551434EDB3B}" type="pres">
      <dgm:prSet presAssocID="{409E5F64-7899-466C-9291-0CFAB273373A}" presName="header" presStyleLbl="node1" presStyleIdx="0" presStyleCnt="3"/>
      <dgm:spPr/>
      <dgm:t>
        <a:bodyPr/>
        <a:lstStyle/>
        <a:p>
          <a:endParaRPr lang="en-AU"/>
        </a:p>
      </dgm:t>
    </dgm:pt>
    <dgm:pt modelId="{460B363D-8E23-4DFF-AB25-4CB924960DA1}" type="pres">
      <dgm:prSet presAssocID="{E5EFF36C-FEE4-4321-AEC7-28B3B6633328}" presName="parTrans" presStyleLbl="sibTrans2D1" presStyleIdx="0" presStyleCnt="6"/>
      <dgm:spPr/>
      <dgm:t>
        <a:bodyPr/>
        <a:lstStyle/>
        <a:p>
          <a:endParaRPr lang="en-CA"/>
        </a:p>
      </dgm:t>
    </dgm:pt>
    <dgm:pt modelId="{81E0242F-2F17-46FA-8866-70A05B66F9A4}" type="pres">
      <dgm:prSet presAssocID="{12E1536F-EBA8-410E-8992-661A722E9254}" presName="child" presStyleLbl="alignAccFollow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4F62776D-246F-41C0-90DA-CDE63E39FB0C}" type="pres">
      <dgm:prSet presAssocID="{56953D30-8E6C-4BBB-AC23-D238D6BBA4BA}" presName="sibTrans" presStyleLbl="sibTrans2D1" presStyleIdx="1" presStyleCnt="6"/>
      <dgm:spPr/>
      <dgm:t>
        <a:bodyPr/>
        <a:lstStyle/>
        <a:p>
          <a:endParaRPr lang="en-CA"/>
        </a:p>
      </dgm:t>
    </dgm:pt>
    <dgm:pt modelId="{A5286CFF-0ADC-4196-B178-F0E92067F2EF}" type="pres">
      <dgm:prSet presAssocID="{30D21410-697F-4DBE-B687-C65F386C3FD4}" presName="child" presStyleLbl="alignAccFollow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03A3FFF0-B729-4463-BF46-29DED28CE79F}" type="pres">
      <dgm:prSet presAssocID="{409E5F64-7899-466C-9291-0CFAB273373A}" presName="hSp" presStyleCnt="0"/>
      <dgm:spPr/>
    </dgm:pt>
    <dgm:pt modelId="{B66BD943-3401-44D6-A24F-C7EB8D6974C4}" type="pres">
      <dgm:prSet presAssocID="{42A8DC11-AA01-45DF-AAD6-121D50E319B7}" presName="vertFlow" presStyleCnt="0"/>
      <dgm:spPr/>
    </dgm:pt>
    <dgm:pt modelId="{8F7EF056-6679-486D-9EE0-92CF8894FA54}" type="pres">
      <dgm:prSet presAssocID="{42A8DC11-AA01-45DF-AAD6-121D50E319B7}" presName="header" presStyleLbl="node1" presStyleIdx="1" presStyleCnt="3"/>
      <dgm:spPr/>
      <dgm:t>
        <a:bodyPr/>
        <a:lstStyle/>
        <a:p>
          <a:endParaRPr lang="en-AU"/>
        </a:p>
      </dgm:t>
    </dgm:pt>
    <dgm:pt modelId="{09F79CEF-9D9F-49FC-8414-1A97960884ED}" type="pres">
      <dgm:prSet presAssocID="{7454CBC9-B7D1-475F-8F11-A35DBB558FCE}" presName="parTrans" presStyleLbl="sibTrans2D1" presStyleIdx="2" presStyleCnt="6"/>
      <dgm:spPr/>
      <dgm:t>
        <a:bodyPr/>
        <a:lstStyle/>
        <a:p>
          <a:endParaRPr lang="en-CA"/>
        </a:p>
      </dgm:t>
    </dgm:pt>
    <dgm:pt modelId="{8610A633-E5F7-4AA8-8708-DF5081115EC7}" type="pres">
      <dgm:prSet presAssocID="{13CD3623-C539-4F2A-910D-AD9592878731}" presName="child" presStyleLbl="alignAccFollow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700EE37D-D766-4537-9BD3-164AE2D9E213}" type="pres">
      <dgm:prSet presAssocID="{D1880CAE-435E-4E72-88DF-BA071F08B93E}" presName="sibTrans" presStyleLbl="sibTrans2D1" presStyleIdx="3" presStyleCnt="6"/>
      <dgm:spPr/>
      <dgm:t>
        <a:bodyPr/>
        <a:lstStyle/>
        <a:p>
          <a:endParaRPr lang="en-CA"/>
        </a:p>
      </dgm:t>
    </dgm:pt>
    <dgm:pt modelId="{D900C5DF-1DBA-4635-9A3C-75AB3B5FCDA3}" type="pres">
      <dgm:prSet presAssocID="{0F21E908-4468-4EA7-A056-A5156B82EEF3}" presName="child" presStyleLbl="alignAccFollow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B3EC6F7A-7E4D-449A-9016-C21AD85DE351}" type="pres">
      <dgm:prSet presAssocID="{42A8DC11-AA01-45DF-AAD6-121D50E319B7}" presName="hSp" presStyleCnt="0"/>
      <dgm:spPr/>
    </dgm:pt>
    <dgm:pt modelId="{1B7BA712-DE1E-4BE7-92D5-6A4A5F6F843C}" type="pres">
      <dgm:prSet presAssocID="{47DA2A56-9166-4FD7-AE51-E6D34B27A606}" presName="vertFlow" presStyleCnt="0"/>
      <dgm:spPr/>
    </dgm:pt>
    <dgm:pt modelId="{6B32DD02-CF6C-4AD5-84F3-9550BBB6D96B}" type="pres">
      <dgm:prSet presAssocID="{47DA2A56-9166-4FD7-AE51-E6D34B27A606}" presName="header" presStyleLbl="node1" presStyleIdx="2" presStyleCnt="3"/>
      <dgm:spPr/>
      <dgm:t>
        <a:bodyPr/>
        <a:lstStyle/>
        <a:p>
          <a:endParaRPr lang="en-AU"/>
        </a:p>
      </dgm:t>
    </dgm:pt>
    <dgm:pt modelId="{0B037BF8-AED3-44A6-9E6C-201E829EE5A7}" type="pres">
      <dgm:prSet presAssocID="{ABE29285-5876-459F-90E2-3B849A71101E}" presName="parTrans" presStyleLbl="sibTrans2D1" presStyleIdx="4" presStyleCnt="6"/>
      <dgm:spPr/>
      <dgm:t>
        <a:bodyPr/>
        <a:lstStyle/>
        <a:p>
          <a:endParaRPr lang="en-CA"/>
        </a:p>
      </dgm:t>
    </dgm:pt>
    <dgm:pt modelId="{3BF5F855-98AF-4466-830B-7AE0A7B5C637}" type="pres">
      <dgm:prSet presAssocID="{957F8B0F-C410-462F-A75C-A37D4687D878}" presName="child" presStyleLbl="alignAccFollow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90BF791E-F316-4D0F-B4E2-9F75585272B9}" type="pres">
      <dgm:prSet presAssocID="{94A0C5A7-8BD9-4016-832D-A60E89CFAF9E}" presName="sibTrans" presStyleLbl="sibTrans2D1" presStyleIdx="5" presStyleCnt="6"/>
      <dgm:spPr/>
      <dgm:t>
        <a:bodyPr/>
        <a:lstStyle/>
        <a:p>
          <a:endParaRPr lang="en-CA"/>
        </a:p>
      </dgm:t>
    </dgm:pt>
    <dgm:pt modelId="{8C8670FD-0A92-4AE9-A05A-BC0850F6ACEA}" type="pres">
      <dgm:prSet presAssocID="{46C40052-2F74-4A3A-B0C5-76053E7D685E}" presName="child" presStyleLbl="alignAccFollow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84345F49-C7E9-4109-A214-9E3A05110AE4}" srcId="{9069F0CA-3538-4380-ADB8-9C6914CC0D92}" destId="{42A8DC11-AA01-45DF-AAD6-121D50E319B7}" srcOrd="1" destOrd="0" parTransId="{48714ACE-2834-4458-8979-1DEDA7FE303B}" sibTransId="{339A0C5D-2A96-46AA-A561-9DE75876FC0D}"/>
    <dgm:cxn modelId="{24780591-0A08-4721-9C94-E7F3F0AAA753}" srcId="{47DA2A56-9166-4FD7-AE51-E6D34B27A606}" destId="{46C40052-2F74-4A3A-B0C5-76053E7D685E}" srcOrd="1" destOrd="0" parTransId="{F7DE3AAF-D262-4D60-86B0-C3B5216292BB}" sibTransId="{2EBB2C57-E3C0-4616-B0A6-4DCBC15D559B}"/>
    <dgm:cxn modelId="{08AD40C6-9239-415D-99C6-C5912E2C9412}" srcId="{47DA2A56-9166-4FD7-AE51-E6D34B27A606}" destId="{957F8B0F-C410-462F-A75C-A37D4687D878}" srcOrd="0" destOrd="0" parTransId="{ABE29285-5876-459F-90E2-3B849A71101E}" sibTransId="{94A0C5A7-8BD9-4016-832D-A60E89CFAF9E}"/>
    <dgm:cxn modelId="{CC8348B3-8468-4BC3-854B-23E8C17DB1C7}" type="presOf" srcId="{0F21E908-4468-4EA7-A056-A5156B82EEF3}" destId="{D900C5DF-1DBA-4635-9A3C-75AB3B5FCDA3}" srcOrd="0" destOrd="0" presId="urn:microsoft.com/office/officeart/2005/8/layout/lProcess1"/>
    <dgm:cxn modelId="{317A7DFC-9043-4F67-A632-B948EBDBBB91}" srcId="{42A8DC11-AA01-45DF-AAD6-121D50E319B7}" destId="{0F21E908-4468-4EA7-A056-A5156B82EEF3}" srcOrd="1" destOrd="0" parTransId="{1DA7582C-7460-4A54-9FFF-700D3F650CA6}" sibTransId="{CCA227E2-4D7C-40E8-BA1B-CA5BBB9D611C}"/>
    <dgm:cxn modelId="{74C2E8BD-EC63-4D08-86F4-0E1DFBC31084}" type="presOf" srcId="{94A0C5A7-8BD9-4016-832D-A60E89CFAF9E}" destId="{90BF791E-F316-4D0F-B4E2-9F75585272B9}" srcOrd="0" destOrd="0" presId="urn:microsoft.com/office/officeart/2005/8/layout/lProcess1"/>
    <dgm:cxn modelId="{7FFE8B2A-4B36-40DA-BCAE-92D63341D88C}" srcId="{42A8DC11-AA01-45DF-AAD6-121D50E319B7}" destId="{13CD3623-C539-4F2A-910D-AD9592878731}" srcOrd="0" destOrd="0" parTransId="{7454CBC9-B7D1-475F-8F11-A35DBB558FCE}" sibTransId="{D1880CAE-435E-4E72-88DF-BA071F08B93E}"/>
    <dgm:cxn modelId="{0897E528-F807-47A2-A4CA-8818A700BB8E}" srcId="{409E5F64-7899-466C-9291-0CFAB273373A}" destId="{30D21410-697F-4DBE-B687-C65F386C3FD4}" srcOrd="1" destOrd="0" parTransId="{125CF63C-5DBB-4226-BE78-B41CB659F9D1}" sibTransId="{276FDF6E-4EF6-41F4-8EFB-0F30F8121A08}"/>
    <dgm:cxn modelId="{5D7733CE-A888-4F23-B1A5-8443AB60F353}" type="presOf" srcId="{56953D30-8E6C-4BBB-AC23-D238D6BBA4BA}" destId="{4F62776D-246F-41C0-90DA-CDE63E39FB0C}" srcOrd="0" destOrd="0" presId="urn:microsoft.com/office/officeart/2005/8/layout/lProcess1"/>
    <dgm:cxn modelId="{783F8305-A9E6-4D89-98B1-F1EB6353C231}" type="presOf" srcId="{D1880CAE-435E-4E72-88DF-BA071F08B93E}" destId="{700EE37D-D766-4537-9BD3-164AE2D9E213}" srcOrd="0" destOrd="0" presId="urn:microsoft.com/office/officeart/2005/8/layout/lProcess1"/>
    <dgm:cxn modelId="{40732825-47F7-4E74-8575-CB72C4ADF3BC}" type="presOf" srcId="{47DA2A56-9166-4FD7-AE51-E6D34B27A606}" destId="{6B32DD02-CF6C-4AD5-84F3-9550BBB6D96B}" srcOrd="0" destOrd="0" presId="urn:microsoft.com/office/officeart/2005/8/layout/lProcess1"/>
    <dgm:cxn modelId="{8CE90DAF-7FB0-485B-B690-B7FDD5C3F2D2}" type="presOf" srcId="{13CD3623-C539-4F2A-910D-AD9592878731}" destId="{8610A633-E5F7-4AA8-8708-DF5081115EC7}" srcOrd="0" destOrd="0" presId="urn:microsoft.com/office/officeart/2005/8/layout/lProcess1"/>
    <dgm:cxn modelId="{E2F86C58-737A-48DB-A7EF-98240BB67608}" type="presOf" srcId="{ABE29285-5876-459F-90E2-3B849A71101E}" destId="{0B037BF8-AED3-44A6-9E6C-201E829EE5A7}" srcOrd="0" destOrd="0" presId="urn:microsoft.com/office/officeart/2005/8/layout/lProcess1"/>
    <dgm:cxn modelId="{F3AE26AA-8886-44F8-914E-DD61801ABFDC}" type="presOf" srcId="{46C40052-2F74-4A3A-B0C5-76053E7D685E}" destId="{8C8670FD-0A92-4AE9-A05A-BC0850F6ACEA}" srcOrd="0" destOrd="0" presId="urn:microsoft.com/office/officeart/2005/8/layout/lProcess1"/>
    <dgm:cxn modelId="{13697ED1-73D1-4A12-B048-773BDAA46151}" type="presOf" srcId="{30D21410-697F-4DBE-B687-C65F386C3FD4}" destId="{A5286CFF-0ADC-4196-B178-F0E92067F2EF}" srcOrd="0" destOrd="0" presId="urn:microsoft.com/office/officeart/2005/8/layout/lProcess1"/>
    <dgm:cxn modelId="{CBE5DF19-EF30-485C-AA7B-0FA2DE51DA4C}" type="presOf" srcId="{12E1536F-EBA8-410E-8992-661A722E9254}" destId="{81E0242F-2F17-46FA-8866-70A05B66F9A4}" srcOrd="0" destOrd="0" presId="urn:microsoft.com/office/officeart/2005/8/layout/lProcess1"/>
    <dgm:cxn modelId="{BBE15236-D2FC-4FE4-A319-B30FF8A0A45B}" srcId="{9069F0CA-3538-4380-ADB8-9C6914CC0D92}" destId="{409E5F64-7899-466C-9291-0CFAB273373A}" srcOrd="0" destOrd="0" parTransId="{A00C2B69-163F-4654-B961-54F12A78C794}" sibTransId="{48AD65B1-928E-4197-9A4D-8A52AB1FE5E9}"/>
    <dgm:cxn modelId="{52C46C78-6EA1-4921-8797-867F905673C7}" type="presOf" srcId="{E5EFF36C-FEE4-4321-AEC7-28B3B6633328}" destId="{460B363D-8E23-4DFF-AB25-4CB924960DA1}" srcOrd="0" destOrd="0" presId="urn:microsoft.com/office/officeart/2005/8/layout/lProcess1"/>
    <dgm:cxn modelId="{C3107DEE-9F2A-4B27-8770-56F905C42609}" type="presOf" srcId="{409E5F64-7899-466C-9291-0CFAB273373A}" destId="{ED6E02C9-642D-4D63-976B-F551434EDB3B}" srcOrd="0" destOrd="0" presId="urn:microsoft.com/office/officeart/2005/8/layout/lProcess1"/>
    <dgm:cxn modelId="{1EEDFF3C-EA1F-4EC8-A359-760BB57F53FD}" type="presOf" srcId="{957F8B0F-C410-462F-A75C-A37D4687D878}" destId="{3BF5F855-98AF-4466-830B-7AE0A7B5C637}" srcOrd="0" destOrd="0" presId="urn:microsoft.com/office/officeart/2005/8/layout/lProcess1"/>
    <dgm:cxn modelId="{010993C3-5B5F-4AC9-BA83-39B31528C8B1}" type="presOf" srcId="{9069F0CA-3538-4380-ADB8-9C6914CC0D92}" destId="{B80DF028-D638-463F-ACC7-CA135EFCF721}" srcOrd="0" destOrd="0" presId="urn:microsoft.com/office/officeart/2005/8/layout/lProcess1"/>
    <dgm:cxn modelId="{03C26B0F-644C-4DAE-B9A3-6CB1A20D0BC9}" type="presOf" srcId="{42A8DC11-AA01-45DF-AAD6-121D50E319B7}" destId="{8F7EF056-6679-486D-9EE0-92CF8894FA54}" srcOrd="0" destOrd="0" presId="urn:microsoft.com/office/officeart/2005/8/layout/lProcess1"/>
    <dgm:cxn modelId="{5786FD5A-36A1-4D33-B26B-C0FA5E021830}" srcId="{409E5F64-7899-466C-9291-0CFAB273373A}" destId="{12E1536F-EBA8-410E-8992-661A722E9254}" srcOrd="0" destOrd="0" parTransId="{E5EFF36C-FEE4-4321-AEC7-28B3B6633328}" sibTransId="{56953D30-8E6C-4BBB-AC23-D238D6BBA4BA}"/>
    <dgm:cxn modelId="{8455D7FC-7A00-40E4-B20C-985EF8CB0EA6}" type="presOf" srcId="{7454CBC9-B7D1-475F-8F11-A35DBB558FCE}" destId="{09F79CEF-9D9F-49FC-8414-1A97960884ED}" srcOrd="0" destOrd="0" presId="urn:microsoft.com/office/officeart/2005/8/layout/lProcess1"/>
    <dgm:cxn modelId="{DC3FB265-906B-4A0D-B97C-8CD76CB2F563}" srcId="{9069F0CA-3538-4380-ADB8-9C6914CC0D92}" destId="{47DA2A56-9166-4FD7-AE51-E6D34B27A606}" srcOrd="2" destOrd="0" parTransId="{AC6523A2-3D8A-4D5A-8743-9CC91EA6EA97}" sibTransId="{BDE290A7-4D5B-424D-8355-252C13042623}"/>
    <dgm:cxn modelId="{434A1E35-1B2A-4B9B-AE44-5F8D69A483A5}" type="presParOf" srcId="{B80DF028-D638-463F-ACC7-CA135EFCF721}" destId="{834E01B9-8650-42AA-93BA-A3A3CC7C11A0}" srcOrd="0" destOrd="0" presId="urn:microsoft.com/office/officeart/2005/8/layout/lProcess1"/>
    <dgm:cxn modelId="{DB8C23F2-8A2E-446E-967D-5AF48DB7618C}" type="presParOf" srcId="{834E01B9-8650-42AA-93BA-A3A3CC7C11A0}" destId="{ED6E02C9-642D-4D63-976B-F551434EDB3B}" srcOrd="0" destOrd="0" presId="urn:microsoft.com/office/officeart/2005/8/layout/lProcess1"/>
    <dgm:cxn modelId="{2CA5CBC5-1834-42D1-9966-2CECD6062096}" type="presParOf" srcId="{834E01B9-8650-42AA-93BA-A3A3CC7C11A0}" destId="{460B363D-8E23-4DFF-AB25-4CB924960DA1}" srcOrd="1" destOrd="0" presId="urn:microsoft.com/office/officeart/2005/8/layout/lProcess1"/>
    <dgm:cxn modelId="{60C47E74-B3F8-4694-BE1E-2D2D7972BA31}" type="presParOf" srcId="{834E01B9-8650-42AA-93BA-A3A3CC7C11A0}" destId="{81E0242F-2F17-46FA-8866-70A05B66F9A4}" srcOrd="2" destOrd="0" presId="urn:microsoft.com/office/officeart/2005/8/layout/lProcess1"/>
    <dgm:cxn modelId="{B8C8A498-E02F-44B5-B62F-73202EBCE2D8}" type="presParOf" srcId="{834E01B9-8650-42AA-93BA-A3A3CC7C11A0}" destId="{4F62776D-246F-41C0-90DA-CDE63E39FB0C}" srcOrd="3" destOrd="0" presId="urn:microsoft.com/office/officeart/2005/8/layout/lProcess1"/>
    <dgm:cxn modelId="{A5BD6629-CEA6-402E-8354-2AA79777F9D0}" type="presParOf" srcId="{834E01B9-8650-42AA-93BA-A3A3CC7C11A0}" destId="{A5286CFF-0ADC-4196-B178-F0E92067F2EF}" srcOrd="4" destOrd="0" presId="urn:microsoft.com/office/officeart/2005/8/layout/lProcess1"/>
    <dgm:cxn modelId="{D3E68570-1F59-4E29-B012-31CEE2C334BB}" type="presParOf" srcId="{B80DF028-D638-463F-ACC7-CA135EFCF721}" destId="{03A3FFF0-B729-4463-BF46-29DED28CE79F}" srcOrd="1" destOrd="0" presId="urn:microsoft.com/office/officeart/2005/8/layout/lProcess1"/>
    <dgm:cxn modelId="{6BC10D34-5628-46C9-AF94-3418EA53B24B}" type="presParOf" srcId="{B80DF028-D638-463F-ACC7-CA135EFCF721}" destId="{B66BD943-3401-44D6-A24F-C7EB8D6974C4}" srcOrd="2" destOrd="0" presId="urn:microsoft.com/office/officeart/2005/8/layout/lProcess1"/>
    <dgm:cxn modelId="{8FD9E795-445E-4425-AF48-32D0F43BC914}" type="presParOf" srcId="{B66BD943-3401-44D6-A24F-C7EB8D6974C4}" destId="{8F7EF056-6679-486D-9EE0-92CF8894FA54}" srcOrd="0" destOrd="0" presId="urn:microsoft.com/office/officeart/2005/8/layout/lProcess1"/>
    <dgm:cxn modelId="{390609F9-E67D-41AA-904E-6225ACC8321E}" type="presParOf" srcId="{B66BD943-3401-44D6-A24F-C7EB8D6974C4}" destId="{09F79CEF-9D9F-49FC-8414-1A97960884ED}" srcOrd="1" destOrd="0" presId="urn:microsoft.com/office/officeart/2005/8/layout/lProcess1"/>
    <dgm:cxn modelId="{4B94C69C-BA32-44BA-A1A0-1419AC998545}" type="presParOf" srcId="{B66BD943-3401-44D6-A24F-C7EB8D6974C4}" destId="{8610A633-E5F7-4AA8-8708-DF5081115EC7}" srcOrd="2" destOrd="0" presId="urn:microsoft.com/office/officeart/2005/8/layout/lProcess1"/>
    <dgm:cxn modelId="{E35F6F83-DCFC-4F88-90E2-8854E4907969}" type="presParOf" srcId="{B66BD943-3401-44D6-A24F-C7EB8D6974C4}" destId="{700EE37D-D766-4537-9BD3-164AE2D9E213}" srcOrd="3" destOrd="0" presId="urn:microsoft.com/office/officeart/2005/8/layout/lProcess1"/>
    <dgm:cxn modelId="{B76DD2AC-9984-4AA3-90E7-AFCA5975C801}" type="presParOf" srcId="{B66BD943-3401-44D6-A24F-C7EB8D6974C4}" destId="{D900C5DF-1DBA-4635-9A3C-75AB3B5FCDA3}" srcOrd="4" destOrd="0" presId="urn:microsoft.com/office/officeart/2005/8/layout/lProcess1"/>
    <dgm:cxn modelId="{304524B4-8134-437B-B418-242388B43E2C}" type="presParOf" srcId="{B80DF028-D638-463F-ACC7-CA135EFCF721}" destId="{B3EC6F7A-7E4D-449A-9016-C21AD85DE351}" srcOrd="3" destOrd="0" presId="urn:microsoft.com/office/officeart/2005/8/layout/lProcess1"/>
    <dgm:cxn modelId="{B6B7C619-CF6A-45F8-9167-A109995F6AED}" type="presParOf" srcId="{B80DF028-D638-463F-ACC7-CA135EFCF721}" destId="{1B7BA712-DE1E-4BE7-92D5-6A4A5F6F843C}" srcOrd="4" destOrd="0" presId="urn:microsoft.com/office/officeart/2005/8/layout/lProcess1"/>
    <dgm:cxn modelId="{198F7BDE-C5C8-493E-A586-658DBC2F19E0}" type="presParOf" srcId="{1B7BA712-DE1E-4BE7-92D5-6A4A5F6F843C}" destId="{6B32DD02-CF6C-4AD5-84F3-9550BBB6D96B}" srcOrd="0" destOrd="0" presId="urn:microsoft.com/office/officeart/2005/8/layout/lProcess1"/>
    <dgm:cxn modelId="{B4422F0A-5DC6-4808-9FE1-8E4E1B42C466}" type="presParOf" srcId="{1B7BA712-DE1E-4BE7-92D5-6A4A5F6F843C}" destId="{0B037BF8-AED3-44A6-9E6C-201E829EE5A7}" srcOrd="1" destOrd="0" presId="urn:microsoft.com/office/officeart/2005/8/layout/lProcess1"/>
    <dgm:cxn modelId="{977BC2FF-0BC3-4600-B27A-D09D45ECBD02}" type="presParOf" srcId="{1B7BA712-DE1E-4BE7-92D5-6A4A5F6F843C}" destId="{3BF5F855-98AF-4466-830B-7AE0A7B5C637}" srcOrd="2" destOrd="0" presId="urn:microsoft.com/office/officeart/2005/8/layout/lProcess1"/>
    <dgm:cxn modelId="{2FAE5FA1-1D60-4C5F-A4F6-BC7D32DD035C}" type="presParOf" srcId="{1B7BA712-DE1E-4BE7-92D5-6A4A5F6F843C}" destId="{90BF791E-F316-4D0F-B4E2-9F75585272B9}" srcOrd="3" destOrd="0" presId="urn:microsoft.com/office/officeart/2005/8/layout/lProcess1"/>
    <dgm:cxn modelId="{56008B04-8852-4D6B-A351-21A73B0B4931}" type="presParOf" srcId="{1B7BA712-DE1E-4BE7-92D5-6A4A5F6F843C}" destId="{8C8670FD-0A92-4AE9-A05A-BC0850F6ACEA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69F0CA-3538-4380-ADB8-9C6914CC0D92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12E1536F-EBA8-410E-8992-661A722E9254}">
      <dgm:prSet phldrT="[Text]"/>
      <dgm:spPr/>
      <dgm:t>
        <a:bodyPr/>
        <a:lstStyle/>
        <a:p>
          <a:r>
            <a:rPr lang="en-AU" dirty="0" smtClean="0"/>
            <a:t>Update requirements (users)</a:t>
          </a:r>
          <a:endParaRPr lang="en-AU" dirty="0"/>
        </a:p>
      </dgm:t>
    </dgm:pt>
    <dgm:pt modelId="{E5EFF36C-FEE4-4321-AEC7-28B3B6633328}" type="parTrans" cxnId="{5786FD5A-36A1-4D33-B26B-C0FA5E021830}">
      <dgm:prSet/>
      <dgm:spPr/>
      <dgm:t>
        <a:bodyPr/>
        <a:lstStyle/>
        <a:p>
          <a:endParaRPr lang="en-AU"/>
        </a:p>
      </dgm:t>
    </dgm:pt>
    <dgm:pt modelId="{56953D30-8E6C-4BBB-AC23-D238D6BBA4BA}" type="sibTrans" cxnId="{5786FD5A-36A1-4D33-B26B-C0FA5E021830}">
      <dgm:prSet/>
      <dgm:spPr/>
      <dgm:t>
        <a:bodyPr/>
        <a:lstStyle/>
        <a:p>
          <a:endParaRPr lang="en-AU"/>
        </a:p>
      </dgm:t>
    </dgm:pt>
    <dgm:pt modelId="{13CD3623-C539-4F2A-910D-AD9592878731}">
      <dgm:prSet phldrT="[Text]"/>
      <dgm:spPr/>
      <dgm:t>
        <a:bodyPr/>
        <a:lstStyle/>
        <a:p>
          <a:r>
            <a:rPr lang="en-AU" dirty="0" smtClean="0"/>
            <a:t>Update requirements (users)</a:t>
          </a:r>
          <a:endParaRPr lang="en-AU" dirty="0"/>
        </a:p>
      </dgm:t>
    </dgm:pt>
    <dgm:pt modelId="{7454CBC9-B7D1-475F-8F11-A35DBB558FCE}" type="parTrans" cxnId="{7FFE8B2A-4B36-40DA-BCAE-92D63341D88C}">
      <dgm:prSet/>
      <dgm:spPr/>
      <dgm:t>
        <a:bodyPr/>
        <a:lstStyle/>
        <a:p>
          <a:endParaRPr lang="en-AU"/>
        </a:p>
      </dgm:t>
    </dgm:pt>
    <dgm:pt modelId="{D1880CAE-435E-4E72-88DF-BA071F08B93E}" type="sibTrans" cxnId="{7FFE8B2A-4B36-40DA-BCAE-92D63341D88C}">
      <dgm:prSet/>
      <dgm:spPr/>
      <dgm:t>
        <a:bodyPr/>
        <a:lstStyle/>
        <a:p>
          <a:endParaRPr lang="en-AU"/>
        </a:p>
      </dgm:t>
    </dgm:pt>
    <dgm:pt modelId="{957F8B0F-C410-462F-A75C-A37D4687D878}">
      <dgm:prSet phldrT="[Text]"/>
      <dgm:spPr/>
      <dgm:t>
        <a:bodyPr/>
        <a:lstStyle/>
        <a:p>
          <a:r>
            <a:rPr lang="en-AU" smtClean="0"/>
            <a:t>Update requirements (users)</a:t>
          </a:r>
          <a:endParaRPr lang="en-AU" dirty="0"/>
        </a:p>
      </dgm:t>
    </dgm:pt>
    <dgm:pt modelId="{ABE29285-5876-459F-90E2-3B849A71101E}" type="parTrans" cxnId="{08AD40C6-9239-415D-99C6-C5912E2C9412}">
      <dgm:prSet/>
      <dgm:spPr/>
      <dgm:t>
        <a:bodyPr/>
        <a:lstStyle/>
        <a:p>
          <a:endParaRPr lang="en-AU"/>
        </a:p>
      </dgm:t>
    </dgm:pt>
    <dgm:pt modelId="{94A0C5A7-8BD9-4016-832D-A60E89CFAF9E}" type="sibTrans" cxnId="{08AD40C6-9239-415D-99C6-C5912E2C9412}">
      <dgm:prSet/>
      <dgm:spPr/>
      <dgm:t>
        <a:bodyPr/>
        <a:lstStyle/>
        <a:p>
          <a:endParaRPr lang="en-AU"/>
        </a:p>
      </dgm:t>
    </dgm:pt>
    <dgm:pt modelId="{B80DF028-D638-463F-ACC7-CA135EFCF721}" type="pres">
      <dgm:prSet presAssocID="{9069F0CA-3538-4380-ADB8-9C6914CC0D9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4DDFEA67-510B-4BCD-B1B4-21E93E434A33}" type="pres">
      <dgm:prSet presAssocID="{12E1536F-EBA8-410E-8992-661A722E9254}" presName="vertFlow" presStyleCnt="0"/>
      <dgm:spPr/>
    </dgm:pt>
    <dgm:pt modelId="{76E1AC3D-D3BC-451F-ABDC-457B14BA04D6}" type="pres">
      <dgm:prSet presAssocID="{12E1536F-EBA8-410E-8992-661A722E9254}" presName="header" presStyleLbl="node1" presStyleIdx="0" presStyleCnt="3"/>
      <dgm:spPr/>
      <dgm:t>
        <a:bodyPr/>
        <a:lstStyle/>
        <a:p>
          <a:endParaRPr lang="en-CA"/>
        </a:p>
      </dgm:t>
    </dgm:pt>
    <dgm:pt modelId="{B32D08E7-8E1C-4B24-B7CB-2CA9B3283099}" type="pres">
      <dgm:prSet presAssocID="{12E1536F-EBA8-410E-8992-661A722E9254}" presName="hSp" presStyleCnt="0"/>
      <dgm:spPr/>
    </dgm:pt>
    <dgm:pt modelId="{0FF7F500-2F79-484A-92E1-CC49420E6FC1}" type="pres">
      <dgm:prSet presAssocID="{13CD3623-C539-4F2A-910D-AD9592878731}" presName="vertFlow" presStyleCnt="0"/>
      <dgm:spPr/>
    </dgm:pt>
    <dgm:pt modelId="{F7DD3706-E803-43D4-B7CE-DF936CAFB966}" type="pres">
      <dgm:prSet presAssocID="{13CD3623-C539-4F2A-910D-AD9592878731}" presName="header" presStyleLbl="node1" presStyleIdx="1" presStyleCnt="3"/>
      <dgm:spPr/>
      <dgm:t>
        <a:bodyPr/>
        <a:lstStyle/>
        <a:p>
          <a:endParaRPr lang="en-CA"/>
        </a:p>
      </dgm:t>
    </dgm:pt>
    <dgm:pt modelId="{D2D05605-E2EA-45B4-8FFD-57EDA5CF143A}" type="pres">
      <dgm:prSet presAssocID="{13CD3623-C539-4F2A-910D-AD9592878731}" presName="hSp" presStyleCnt="0"/>
      <dgm:spPr/>
    </dgm:pt>
    <dgm:pt modelId="{13557CC4-9377-4879-B970-D62F6B19376E}" type="pres">
      <dgm:prSet presAssocID="{957F8B0F-C410-462F-A75C-A37D4687D878}" presName="vertFlow" presStyleCnt="0"/>
      <dgm:spPr/>
    </dgm:pt>
    <dgm:pt modelId="{D6AE0B6C-807A-4342-8141-7F2C3F04187C}" type="pres">
      <dgm:prSet presAssocID="{957F8B0F-C410-462F-A75C-A37D4687D878}" presName="header" presStyleLbl="node1" presStyleIdx="2" presStyleCnt="3"/>
      <dgm:spPr/>
      <dgm:t>
        <a:bodyPr/>
        <a:lstStyle/>
        <a:p>
          <a:endParaRPr lang="en-AU"/>
        </a:p>
      </dgm:t>
    </dgm:pt>
  </dgm:ptLst>
  <dgm:cxnLst>
    <dgm:cxn modelId="{5786FD5A-36A1-4D33-B26B-C0FA5E021830}" srcId="{9069F0CA-3538-4380-ADB8-9C6914CC0D92}" destId="{12E1536F-EBA8-410E-8992-661A722E9254}" srcOrd="0" destOrd="0" parTransId="{E5EFF36C-FEE4-4321-AEC7-28B3B6633328}" sibTransId="{56953D30-8E6C-4BBB-AC23-D238D6BBA4BA}"/>
    <dgm:cxn modelId="{7FFE8B2A-4B36-40DA-BCAE-92D63341D88C}" srcId="{9069F0CA-3538-4380-ADB8-9C6914CC0D92}" destId="{13CD3623-C539-4F2A-910D-AD9592878731}" srcOrd="1" destOrd="0" parTransId="{7454CBC9-B7D1-475F-8F11-A35DBB558FCE}" sibTransId="{D1880CAE-435E-4E72-88DF-BA071F08B93E}"/>
    <dgm:cxn modelId="{555942D6-E9EB-4211-A13F-8561CF9270FB}" type="presOf" srcId="{957F8B0F-C410-462F-A75C-A37D4687D878}" destId="{D6AE0B6C-807A-4342-8141-7F2C3F04187C}" srcOrd="0" destOrd="0" presId="urn:microsoft.com/office/officeart/2005/8/layout/lProcess1"/>
    <dgm:cxn modelId="{08AD40C6-9239-415D-99C6-C5912E2C9412}" srcId="{9069F0CA-3538-4380-ADB8-9C6914CC0D92}" destId="{957F8B0F-C410-462F-A75C-A37D4687D878}" srcOrd="2" destOrd="0" parTransId="{ABE29285-5876-459F-90E2-3B849A71101E}" sibTransId="{94A0C5A7-8BD9-4016-832D-A60E89CFAF9E}"/>
    <dgm:cxn modelId="{6553AFC0-4507-4467-A514-E56E5E33507B}" type="presOf" srcId="{9069F0CA-3538-4380-ADB8-9C6914CC0D92}" destId="{B80DF028-D638-463F-ACC7-CA135EFCF721}" srcOrd="0" destOrd="0" presId="urn:microsoft.com/office/officeart/2005/8/layout/lProcess1"/>
    <dgm:cxn modelId="{7C3CFB6F-1528-41AB-A8C8-947F78C6ED77}" type="presOf" srcId="{12E1536F-EBA8-410E-8992-661A722E9254}" destId="{76E1AC3D-D3BC-451F-ABDC-457B14BA04D6}" srcOrd="0" destOrd="0" presId="urn:microsoft.com/office/officeart/2005/8/layout/lProcess1"/>
    <dgm:cxn modelId="{26170BC5-BEC3-42DC-BAD2-A0E10B58F41C}" type="presOf" srcId="{13CD3623-C539-4F2A-910D-AD9592878731}" destId="{F7DD3706-E803-43D4-B7CE-DF936CAFB966}" srcOrd="0" destOrd="0" presId="urn:microsoft.com/office/officeart/2005/8/layout/lProcess1"/>
    <dgm:cxn modelId="{D75AEE0A-EBF9-4ECD-9E56-1C6C78BAC610}" type="presParOf" srcId="{B80DF028-D638-463F-ACC7-CA135EFCF721}" destId="{4DDFEA67-510B-4BCD-B1B4-21E93E434A33}" srcOrd="0" destOrd="0" presId="urn:microsoft.com/office/officeart/2005/8/layout/lProcess1"/>
    <dgm:cxn modelId="{EB612AB5-E3E9-4DFB-A257-D12113C4458D}" type="presParOf" srcId="{4DDFEA67-510B-4BCD-B1B4-21E93E434A33}" destId="{76E1AC3D-D3BC-451F-ABDC-457B14BA04D6}" srcOrd="0" destOrd="0" presId="urn:microsoft.com/office/officeart/2005/8/layout/lProcess1"/>
    <dgm:cxn modelId="{2D4DDE75-EEEA-4C9A-8D58-201853951771}" type="presParOf" srcId="{B80DF028-D638-463F-ACC7-CA135EFCF721}" destId="{B32D08E7-8E1C-4B24-B7CB-2CA9B3283099}" srcOrd="1" destOrd="0" presId="urn:microsoft.com/office/officeart/2005/8/layout/lProcess1"/>
    <dgm:cxn modelId="{A5C7A00D-EA8F-43E1-AACE-55942E155759}" type="presParOf" srcId="{B80DF028-D638-463F-ACC7-CA135EFCF721}" destId="{0FF7F500-2F79-484A-92E1-CC49420E6FC1}" srcOrd="2" destOrd="0" presId="urn:microsoft.com/office/officeart/2005/8/layout/lProcess1"/>
    <dgm:cxn modelId="{1C7C3C71-504C-4C5F-B7DD-D9574C9EEF1C}" type="presParOf" srcId="{0FF7F500-2F79-484A-92E1-CC49420E6FC1}" destId="{F7DD3706-E803-43D4-B7CE-DF936CAFB966}" srcOrd="0" destOrd="0" presId="urn:microsoft.com/office/officeart/2005/8/layout/lProcess1"/>
    <dgm:cxn modelId="{B006F575-FCA6-4704-9219-89A0A48B49B0}" type="presParOf" srcId="{B80DF028-D638-463F-ACC7-CA135EFCF721}" destId="{D2D05605-E2EA-45B4-8FFD-57EDA5CF143A}" srcOrd="3" destOrd="0" presId="urn:microsoft.com/office/officeart/2005/8/layout/lProcess1"/>
    <dgm:cxn modelId="{5283CF5C-09F3-4E7D-B237-59D4D79B3023}" type="presParOf" srcId="{B80DF028-D638-463F-ACC7-CA135EFCF721}" destId="{13557CC4-9377-4879-B970-D62F6B19376E}" srcOrd="4" destOrd="0" presId="urn:microsoft.com/office/officeart/2005/8/layout/lProcess1"/>
    <dgm:cxn modelId="{0FC71014-A7CC-4267-BCEB-34F5043C51BC}" type="presParOf" srcId="{13557CC4-9377-4879-B970-D62F6B19376E}" destId="{D6AE0B6C-807A-4342-8141-7F2C3F04187C}" srcOrd="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6E02C9-642D-4D63-976B-F551434EDB3B}">
      <dsp:nvSpPr>
        <dsp:cNvPr id="0" name=""/>
        <dsp:cNvSpPr/>
      </dsp:nvSpPr>
      <dsp:spPr>
        <a:xfrm>
          <a:off x="3507" y="258725"/>
          <a:ext cx="2632300" cy="6580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3300" kern="1200" dirty="0" smtClean="0"/>
            <a:t>Asia-Pacific</a:t>
          </a:r>
          <a:endParaRPr lang="en-AU" sz="3300" kern="1200" dirty="0"/>
        </a:p>
      </dsp:txBody>
      <dsp:txXfrm>
        <a:off x="22781" y="277999"/>
        <a:ext cx="2593752" cy="619527"/>
      </dsp:txXfrm>
    </dsp:sp>
    <dsp:sp modelId="{460B363D-8E23-4DFF-AB25-4CB924960DA1}">
      <dsp:nvSpPr>
        <dsp:cNvPr id="0" name=""/>
        <dsp:cNvSpPr/>
      </dsp:nvSpPr>
      <dsp:spPr>
        <a:xfrm rot="5400000">
          <a:off x="1262076" y="974381"/>
          <a:ext cx="115163" cy="11516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E0242F-2F17-46FA-8866-70A05B66F9A4}">
      <dsp:nvSpPr>
        <dsp:cNvPr id="0" name=""/>
        <dsp:cNvSpPr/>
      </dsp:nvSpPr>
      <dsp:spPr>
        <a:xfrm>
          <a:off x="3507" y="1147126"/>
          <a:ext cx="2632300" cy="65807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kern="1200" dirty="0" smtClean="0"/>
            <a:t>Update usage (users)</a:t>
          </a:r>
          <a:endParaRPr lang="en-AU" sz="2000" kern="1200" dirty="0"/>
        </a:p>
      </dsp:txBody>
      <dsp:txXfrm>
        <a:off x="22781" y="1166400"/>
        <a:ext cx="2593752" cy="619527"/>
      </dsp:txXfrm>
    </dsp:sp>
    <dsp:sp modelId="{4F62776D-246F-41C0-90DA-CDE63E39FB0C}">
      <dsp:nvSpPr>
        <dsp:cNvPr id="0" name=""/>
        <dsp:cNvSpPr/>
      </dsp:nvSpPr>
      <dsp:spPr>
        <a:xfrm rot="5400000">
          <a:off x="1262076" y="1862783"/>
          <a:ext cx="115163" cy="11516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286CFF-0ADC-4196-B178-F0E92067F2EF}">
      <dsp:nvSpPr>
        <dsp:cNvPr id="0" name=""/>
        <dsp:cNvSpPr/>
      </dsp:nvSpPr>
      <dsp:spPr>
        <a:xfrm>
          <a:off x="3507" y="2035527"/>
          <a:ext cx="2632300" cy="65807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kern="1200" dirty="0" smtClean="0"/>
            <a:t>Update data sources (providers)</a:t>
          </a:r>
          <a:endParaRPr lang="en-AU" sz="2000" kern="1200" dirty="0"/>
        </a:p>
      </dsp:txBody>
      <dsp:txXfrm>
        <a:off x="22781" y="2054801"/>
        <a:ext cx="2593752" cy="619527"/>
      </dsp:txXfrm>
    </dsp:sp>
    <dsp:sp modelId="{8F7EF056-6679-486D-9EE0-92CF8894FA54}">
      <dsp:nvSpPr>
        <dsp:cNvPr id="0" name=""/>
        <dsp:cNvSpPr/>
      </dsp:nvSpPr>
      <dsp:spPr>
        <a:xfrm>
          <a:off x="3004329" y="258725"/>
          <a:ext cx="2632300" cy="6580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3300" kern="1200" dirty="0" smtClean="0"/>
            <a:t>Europe</a:t>
          </a:r>
          <a:endParaRPr lang="en-AU" sz="3300" kern="1200" dirty="0"/>
        </a:p>
      </dsp:txBody>
      <dsp:txXfrm>
        <a:off x="3023603" y="277999"/>
        <a:ext cx="2593752" cy="619527"/>
      </dsp:txXfrm>
    </dsp:sp>
    <dsp:sp modelId="{09F79CEF-9D9F-49FC-8414-1A97960884ED}">
      <dsp:nvSpPr>
        <dsp:cNvPr id="0" name=""/>
        <dsp:cNvSpPr/>
      </dsp:nvSpPr>
      <dsp:spPr>
        <a:xfrm rot="5400000">
          <a:off x="4262898" y="974381"/>
          <a:ext cx="115163" cy="11516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10A633-E5F7-4AA8-8708-DF5081115EC7}">
      <dsp:nvSpPr>
        <dsp:cNvPr id="0" name=""/>
        <dsp:cNvSpPr/>
      </dsp:nvSpPr>
      <dsp:spPr>
        <a:xfrm>
          <a:off x="3004329" y="1147126"/>
          <a:ext cx="2632300" cy="65807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kern="1200" dirty="0" smtClean="0"/>
            <a:t>Update usage (users)</a:t>
          </a:r>
          <a:endParaRPr lang="en-AU" sz="2000" kern="1200" dirty="0"/>
        </a:p>
      </dsp:txBody>
      <dsp:txXfrm>
        <a:off x="3023603" y="1166400"/>
        <a:ext cx="2593752" cy="619527"/>
      </dsp:txXfrm>
    </dsp:sp>
    <dsp:sp modelId="{700EE37D-D766-4537-9BD3-164AE2D9E213}">
      <dsp:nvSpPr>
        <dsp:cNvPr id="0" name=""/>
        <dsp:cNvSpPr/>
      </dsp:nvSpPr>
      <dsp:spPr>
        <a:xfrm rot="5400000">
          <a:off x="4262898" y="1862783"/>
          <a:ext cx="115163" cy="11516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00C5DF-1DBA-4635-9A3C-75AB3B5FCDA3}">
      <dsp:nvSpPr>
        <dsp:cNvPr id="0" name=""/>
        <dsp:cNvSpPr/>
      </dsp:nvSpPr>
      <dsp:spPr>
        <a:xfrm>
          <a:off x="3004329" y="2035527"/>
          <a:ext cx="2632300" cy="65807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kern="1200" dirty="0" smtClean="0"/>
            <a:t>Update data sources (providers)</a:t>
          </a:r>
          <a:endParaRPr lang="en-AU" sz="2000" kern="1200" dirty="0"/>
        </a:p>
      </dsp:txBody>
      <dsp:txXfrm>
        <a:off x="3023603" y="2054801"/>
        <a:ext cx="2593752" cy="619527"/>
      </dsp:txXfrm>
    </dsp:sp>
    <dsp:sp modelId="{6B32DD02-CF6C-4AD5-84F3-9550BBB6D96B}">
      <dsp:nvSpPr>
        <dsp:cNvPr id="0" name=""/>
        <dsp:cNvSpPr/>
      </dsp:nvSpPr>
      <dsp:spPr>
        <a:xfrm>
          <a:off x="6005152" y="258725"/>
          <a:ext cx="2632300" cy="6580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3300" kern="1200" smtClean="0"/>
            <a:t>North America</a:t>
          </a:r>
          <a:endParaRPr lang="en-AU" sz="3300" kern="1200" dirty="0"/>
        </a:p>
      </dsp:txBody>
      <dsp:txXfrm>
        <a:off x="6024426" y="277999"/>
        <a:ext cx="2593752" cy="619527"/>
      </dsp:txXfrm>
    </dsp:sp>
    <dsp:sp modelId="{0B037BF8-AED3-44A6-9E6C-201E829EE5A7}">
      <dsp:nvSpPr>
        <dsp:cNvPr id="0" name=""/>
        <dsp:cNvSpPr/>
      </dsp:nvSpPr>
      <dsp:spPr>
        <a:xfrm rot="5400000">
          <a:off x="7263720" y="974381"/>
          <a:ext cx="115163" cy="11516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F5F855-98AF-4466-830B-7AE0A7B5C637}">
      <dsp:nvSpPr>
        <dsp:cNvPr id="0" name=""/>
        <dsp:cNvSpPr/>
      </dsp:nvSpPr>
      <dsp:spPr>
        <a:xfrm>
          <a:off x="6005152" y="1147126"/>
          <a:ext cx="2632300" cy="65807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kern="1200" dirty="0" smtClean="0"/>
            <a:t>Update usage (users)</a:t>
          </a:r>
          <a:endParaRPr lang="en-AU" sz="2000" kern="1200" dirty="0"/>
        </a:p>
      </dsp:txBody>
      <dsp:txXfrm>
        <a:off x="6024426" y="1166400"/>
        <a:ext cx="2593752" cy="619527"/>
      </dsp:txXfrm>
    </dsp:sp>
    <dsp:sp modelId="{90BF791E-F316-4D0F-B4E2-9F75585272B9}">
      <dsp:nvSpPr>
        <dsp:cNvPr id="0" name=""/>
        <dsp:cNvSpPr/>
      </dsp:nvSpPr>
      <dsp:spPr>
        <a:xfrm rot="5400000">
          <a:off x="7263720" y="1862783"/>
          <a:ext cx="115163" cy="11516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8670FD-0A92-4AE9-A05A-BC0850F6ACEA}">
      <dsp:nvSpPr>
        <dsp:cNvPr id="0" name=""/>
        <dsp:cNvSpPr/>
      </dsp:nvSpPr>
      <dsp:spPr>
        <a:xfrm>
          <a:off x="6005152" y="2035527"/>
          <a:ext cx="2632300" cy="65807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kern="1200" smtClean="0"/>
            <a:t>Update </a:t>
          </a:r>
          <a:r>
            <a:rPr lang="en-AU" sz="2000" kern="1200" dirty="0" smtClean="0"/>
            <a:t>data sources (providers)</a:t>
          </a:r>
          <a:endParaRPr lang="en-AU" sz="2000" kern="1200" dirty="0"/>
        </a:p>
      </dsp:txBody>
      <dsp:txXfrm>
        <a:off x="6024426" y="2054801"/>
        <a:ext cx="2593752" cy="6195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E1AC3D-D3BC-451F-ABDC-457B14BA04D6}">
      <dsp:nvSpPr>
        <dsp:cNvPr id="0" name=""/>
        <dsp:cNvSpPr/>
      </dsp:nvSpPr>
      <dsp:spPr>
        <a:xfrm>
          <a:off x="7313" y="283320"/>
          <a:ext cx="2629979" cy="6574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kern="1200" dirty="0" smtClean="0"/>
            <a:t>Update requirements (users)</a:t>
          </a:r>
          <a:endParaRPr lang="en-AU" sz="2000" kern="1200" dirty="0"/>
        </a:p>
      </dsp:txBody>
      <dsp:txXfrm>
        <a:off x="26570" y="302577"/>
        <a:ext cx="2591465" cy="618980"/>
      </dsp:txXfrm>
    </dsp:sp>
    <dsp:sp modelId="{F7DD3706-E803-43D4-B7CE-DF936CAFB966}">
      <dsp:nvSpPr>
        <dsp:cNvPr id="0" name=""/>
        <dsp:cNvSpPr/>
      </dsp:nvSpPr>
      <dsp:spPr>
        <a:xfrm>
          <a:off x="3005490" y="283320"/>
          <a:ext cx="2629979" cy="6574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kern="1200" dirty="0" smtClean="0"/>
            <a:t>Update requirements (users)</a:t>
          </a:r>
          <a:endParaRPr lang="en-AU" sz="2000" kern="1200" dirty="0"/>
        </a:p>
      </dsp:txBody>
      <dsp:txXfrm>
        <a:off x="3024747" y="302577"/>
        <a:ext cx="2591465" cy="618980"/>
      </dsp:txXfrm>
    </dsp:sp>
    <dsp:sp modelId="{D6AE0B6C-807A-4342-8141-7F2C3F04187C}">
      <dsp:nvSpPr>
        <dsp:cNvPr id="0" name=""/>
        <dsp:cNvSpPr/>
      </dsp:nvSpPr>
      <dsp:spPr>
        <a:xfrm>
          <a:off x="6003666" y="283320"/>
          <a:ext cx="2629979" cy="6574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kern="1200" smtClean="0"/>
            <a:t>Update requirements (users)</a:t>
          </a:r>
          <a:endParaRPr lang="en-AU" sz="2000" kern="1200" dirty="0"/>
        </a:p>
      </dsp:txBody>
      <dsp:txXfrm>
        <a:off x="6022923" y="302577"/>
        <a:ext cx="2591465" cy="6189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68A5B-47D3-4BB6-9DC4-FF515D42AEA0}" type="datetimeFigureOut">
              <a:rPr lang="en-AU" smtClean="0"/>
              <a:t>8/10/2015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12C54-DEFA-4332-AB93-9BADB017783A}" type="slidenum">
              <a:rPr lang="en-AU" smtClean="0"/>
              <a:t>‹N°›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3363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68A5B-47D3-4BB6-9DC4-FF515D42AEA0}" type="datetimeFigureOut">
              <a:rPr lang="en-AU" smtClean="0"/>
              <a:t>8/10/2015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12C54-DEFA-4332-AB93-9BADB017783A}" type="slidenum">
              <a:rPr lang="en-AU" smtClean="0"/>
              <a:t>‹N°›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99311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68A5B-47D3-4BB6-9DC4-FF515D42AEA0}" type="datetimeFigureOut">
              <a:rPr lang="en-AU" smtClean="0"/>
              <a:t>8/10/2015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12C54-DEFA-4332-AB93-9BADB017783A}" type="slidenum">
              <a:rPr lang="en-AU" smtClean="0"/>
              <a:t>‹N°›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0980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68A5B-47D3-4BB6-9DC4-FF515D42AEA0}" type="datetimeFigureOut">
              <a:rPr lang="en-AU" smtClean="0"/>
              <a:t>8/10/2015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12C54-DEFA-4332-AB93-9BADB017783A}" type="slidenum">
              <a:rPr lang="en-AU" smtClean="0"/>
              <a:t>‹N°›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3578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68A5B-47D3-4BB6-9DC4-FF515D42AEA0}" type="datetimeFigureOut">
              <a:rPr lang="en-AU" smtClean="0"/>
              <a:t>8/10/2015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12C54-DEFA-4332-AB93-9BADB017783A}" type="slidenum">
              <a:rPr lang="en-AU" smtClean="0"/>
              <a:t>‹N°›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7844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68A5B-47D3-4BB6-9DC4-FF515D42AEA0}" type="datetimeFigureOut">
              <a:rPr lang="en-AU" smtClean="0"/>
              <a:t>8/10/2015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12C54-DEFA-4332-AB93-9BADB017783A}" type="slidenum">
              <a:rPr lang="en-AU" smtClean="0"/>
              <a:t>‹N°›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98470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68A5B-47D3-4BB6-9DC4-FF515D42AEA0}" type="datetimeFigureOut">
              <a:rPr lang="en-AU" smtClean="0"/>
              <a:t>8/10/2015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12C54-DEFA-4332-AB93-9BADB017783A}" type="slidenum">
              <a:rPr lang="en-AU" smtClean="0"/>
              <a:t>‹N°›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9573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68A5B-47D3-4BB6-9DC4-FF515D42AEA0}" type="datetimeFigureOut">
              <a:rPr lang="en-AU" smtClean="0"/>
              <a:t>8/10/2015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12C54-DEFA-4332-AB93-9BADB017783A}" type="slidenum">
              <a:rPr lang="en-AU" smtClean="0"/>
              <a:t>‹N°›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32116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68A5B-47D3-4BB6-9DC4-FF515D42AEA0}" type="datetimeFigureOut">
              <a:rPr lang="en-AU" smtClean="0"/>
              <a:t>8/10/2015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12C54-DEFA-4332-AB93-9BADB017783A}" type="slidenum">
              <a:rPr lang="en-AU" smtClean="0"/>
              <a:t>‹N°›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3696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68A5B-47D3-4BB6-9DC4-FF515D42AEA0}" type="datetimeFigureOut">
              <a:rPr lang="en-AU" smtClean="0"/>
              <a:t>8/10/2015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12C54-DEFA-4332-AB93-9BADB017783A}" type="slidenum">
              <a:rPr lang="en-AU" smtClean="0"/>
              <a:t>‹N°›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7743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68A5B-47D3-4BB6-9DC4-FF515D42AEA0}" type="datetimeFigureOut">
              <a:rPr lang="en-AU" smtClean="0"/>
              <a:t>8/10/2015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12C54-DEFA-4332-AB93-9BADB017783A}" type="slidenum">
              <a:rPr lang="en-AU" smtClean="0"/>
              <a:t>‹N°›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2257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68A5B-47D3-4BB6-9DC4-FF515D42AEA0}" type="datetimeFigureOut">
              <a:rPr lang="en-AU" smtClean="0"/>
              <a:t>8/10/2015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12C54-DEFA-4332-AB93-9BADB017783A}" type="slidenum">
              <a:rPr lang="en-AU" smtClean="0"/>
              <a:t>‹N°›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28333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07504" y="1412776"/>
            <a:ext cx="892899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889668870"/>
              </p:ext>
            </p:extLst>
          </p:nvPr>
        </p:nvGraphicFramePr>
        <p:xfrm>
          <a:off x="254579" y="332656"/>
          <a:ext cx="8640960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1590176" y="3212976"/>
            <a:ext cx="5832648" cy="720080"/>
            <a:chOff x="1691680" y="2348880"/>
            <a:chExt cx="5832648" cy="720080"/>
          </a:xfrm>
        </p:grpSpPr>
        <p:sp>
          <p:nvSpPr>
            <p:cNvPr id="7" name="Left-Right Arrow 6"/>
            <p:cNvSpPr/>
            <p:nvPr/>
          </p:nvSpPr>
          <p:spPr>
            <a:xfrm>
              <a:off x="1691680" y="2564904"/>
              <a:ext cx="5832648" cy="288032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347864" y="2348880"/>
              <a:ext cx="2520280" cy="7200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2000" dirty="0" smtClean="0"/>
                <a:t>Consolidate data sources and usage</a:t>
              </a:r>
              <a:endParaRPr lang="en-AU" sz="2000" dirty="0"/>
            </a:p>
          </p:txBody>
        </p:sp>
      </p:grp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4236518847"/>
              </p:ext>
            </p:extLst>
          </p:nvPr>
        </p:nvGraphicFramePr>
        <p:xfrm>
          <a:off x="179512" y="3933056"/>
          <a:ext cx="8640960" cy="122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1590176" y="5085184"/>
            <a:ext cx="5832648" cy="720080"/>
            <a:chOff x="1691680" y="2348880"/>
            <a:chExt cx="5832648" cy="720080"/>
          </a:xfrm>
        </p:grpSpPr>
        <p:sp>
          <p:nvSpPr>
            <p:cNvPr id="12" name="Left-Right Arrow 11"/>
            <p:cNvSpPr/>
            <p:nvPr/>
          </p:nvSpPr>
          <p:spPr>
            <a:xfrm>
              <a:off x="1691680" y="2564904"/>
              <a:ext cx="5832648" cy="288032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3347864" y="2348880"/>
              <a:ext cx="2520280" cy="7200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2000" dirty="0" smtClean="0"/>
                <a:t>Consolidate requirements</a:t>
              </a:r>
              <a:endParaRPr lang="en-AU" sz="2000" dirty="0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2987824" y="5949280"/>
            <a:ext cx="3168352" cy="72008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800" dirty="0" smtClean="0"/>
              <a:t>Meeting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402944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60</Words>
  <Application>Microsoft Office PowerPoint</Application>
  <PresentationFormat>Affichage à l'écran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Office Theme</vt:lpstr>
      <vt:lpstr>Présentation PowerPoint</vt:lpstr>
    </vt:vector>
  </TitlesOfParts>
  <Company>Bureau of Meteorology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Anthony Rea</dc:creator>
  <cp:lastModifiedBy>studio2</cp:lastModifiedBy>
  <cp:revision>4</cp:revision>
  <dcterms:created xsi:type="dcterms:W3CDTF">2015-10-08T16:23:51Z</dcterms:created>
  <dcterms:modified xsi:type="dcterms:W3CDTF">2015-10-08T20:31:39Z</dcterms:modified>
</cp:coreProperties>
</file>